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0" r:id="rId4"/>
    <p:sldId id="316" r:id="rId5"/>
    <p:sldId id="311" r:id="rId6"/>
    <p:sldId id="312" r:id="rId7"/>
    <p:sldId id="313" r:id="rId8"/>
    <p:sldId id="314" r:id="rId9"/>
    <p:sldId id="315" r:id="rId10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15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734E-B386-4273-9CB7-B4C259116F6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0B8E-2FCD-404A-A812-91A62D128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58088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9.jpeg"/><Relationship Id="rId2" Type="http://schemas.openxmlformats.org/officeDocument/2006/relationships/image" Target="../media/image2.gif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104352" y="2186448"/>
            <a:ext cx="10504406" cy="318740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ИТОГИ ПЕРВОГО ГОДА РАБОТЫ ЦЕНТРОВ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«ТОЧКА РОСТА»,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СОЗДАННЫХ В МУНИЦИПАЛЬНОМ РАЙОНЕ АСКИНСКИЙ РАЙОН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РЕСПУБЛИКИ БАШКОРТОСТАН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География проекта МР </a:t>
            </a:r>
            <a:r>
              <a:rPr lang="ru-RU" dirty="0" err="1" smtClean="0">
                <a:solidFill>
                  <a:schemeClr val="tx1"/>
                </a:solidFill>
              </a:rPr>
              <a:t>Аскинский</a:t>
            </a:r>
            <a:r>
              <a:rPr lang="ru-RU" dirty="0" smtClean="0">
                <a:solidFill>
                  <a:schemeClr val="tx1"/>
                </a:solidFill>
              </a:rPr>
              <a:t> район РБ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2708234"/>
            <a:ext cx="10504406" cy="1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b="0" dirty="0"/>
          </a:p>
        </p:txBody>
      </p:sp>
      <p:pic>
        <p:nvPicPr>
          <p:cNvPr id="1026" name="Picture 2" descr="H:\точка роста\Снимок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201" y="1803084"/>
            <a:ext cx="4981575" cy="4714875"/>
          </a:xfrm>
          <a:prstGeom prst="rect">
            <a:avLst/>
          </a:prstGeom>
          <a:noFill/>
        </p:spPr>
      </p:pic>
      <p:pic>
        <p:nvPicPr>
          <p:cNvPr id="3" name="Picture 3" descr="H:\точка роста\АСкинский район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80328" y="1744395"/>
            <a:ext cx="6285113" cy="4178104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7662041" y="1355834"/>
            <a:ext cx="3358056" cy="2869326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36228595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 МБОУ СОШ №1 с.Аскино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96006" y="2470109"/>
            <a:ext cx="10504406" cy="1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/>
              <a:t/>
            </a:r>
            <a:br>
              <a:rPr lang="ru-RU" sz="1600" b="0" dirty="0"/>
            </a:br>
            <a:endParaRPr lang="ru-RU" sz="1600" b="0" dirty="0"/>
          </a:p>
        </p:txBody>
      </p:sp>
      <p:pic>
        <p:nvPicPr>
          <p:cNvPr id="1026" name="Picture 2" descr="H:\точка роста\IMG-20200218-WA000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221" y="1828800"/>
            <a:ext cx="5331326" cy="399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Для презентации Точка роста\ОТКРЫТИЕ 24.09.2019\IMG_20190823_0749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2019300"/>
            <a:ext cx="4495799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42694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Инфраструктура </a:t>
            </a:r>
            <a:r>
              <a:rPr lang="ru-RU" dirty="0" smtClean="0">
                <a:solidFill>
                  <a:schemeClr val="tx1"/>
                </a:solidFill>
              </a:rPr>
              <a:t>центра МБОУ СОШ №1 с.Аскино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96006" y="2470109"/>
            <a:ext cx="10504406" cy="16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/>
              <a:t/>
            </a:r>
            <a:br>
              <a:rPr lang="ru-RU" sz="1600" b="0" dirty="0"/>
            </a:br>
            <a:endParaRPr lang="ru-RU" sz="1600" b="0" dirty="0"/>
          </a:p>
        </p:txBody>
      </p:sp>
      <p:pic>
        <p:nvPicPr>
          <p:cNvPr id="3" name="Picture 3" descr="H:\точка роста\фотоколлаж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2028" y="1785186"/>
            <a:ext cx="4784056" cy="478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Для презентации Точка роста\ОТКРЫТИЕ 24.09.2019\DSC_00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7031" y="1852865"/>
            <a:ext cx="5917532" cy="394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42694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Организация сетевого </a:t>
            </a:r>
            <a:r>
              <a:rPr lang="ru-RU" dirty="0" smtClean="0">
                <a:solidFill>
                  <a:schemeClr val="tx1"/>
                </a:solidFill>
              </a:rPr>
              <a:t>взаимодействия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13946" y="2837793"/>
            <a:ext cx="3783724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МБОУ СОШ №1 с.Аскино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372" y="4146331"/>
            <a:ext cx="3594538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МБОУ СОШ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с.Кигазы</a:t>
            </a:r>
            <a:endPara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49517" y="5365530"/>
            <a:ext cx="4025462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МБОУ СОШ д.Петропавловка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62095" y="1749974"/>
            <a:ext cx="3867807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МКУ Отдел образования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46732" y="2848302"/>
            <a:ext cx="3783724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МБОУ СОШ №2 с.Аскино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4373" y="5376041"/>
            <a:ext cx="3662854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МБОУ СОШ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</a:t>
            </a:r>
            <a:r>
              <a:rPr kumimoji="0" lang="ru-RU" sz="2400" b="1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с.Урмиязы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03326" y="4141075"/>
            <a:ext cx="3662854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МБОУ СОШ с.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Кубиязы</a:t>
            </a:r>
            <a:endPara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МР </a:t>
            </a:r>
            <a:r>
              <a:rPr kumimoji="0" lang="ru-RU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Аскинский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район РБ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cxnSp>
        <p:nvCxnSpPr>
          <p:cNvPr id="25" name="Прямая со стрелкой 24"/>
          <p:cNvCxnSpPr>
            <a:stCxn id="20" idx="3"/>
          </p:cNvCxnSpPr>
          <p:nvPr/>
        </p:nvCxnSpPr>
        <p:spPr>
          <a:xfrm>
            <a:off x="8029902" y="2165472"/>
            <a:ext cx="1429408" cy="640790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992012" y="4248809"/>
            <a:ext cx="1686905" cy="567554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/>
          <p:cNvCxnSpPr>
            <a:endCxn id="23" idx="0"/>
          </p:cNvCxnSpPr>
          <p:nvPr/>
        </p:nvCxnSpPr>
        <p:spPr>
          <a:xfrm rot="16200000" flipH="1">
            <a:off x="9568356" y="3674677"/>
            <a:ext cx="483475" cy="449319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2364829" y="3704896"/>
            <a:ext cx="599089" cy="409903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Прямая со стрелкой 40"/>
          <p:cNvCxnSpPr>
            <a:stCxn id="20" idx="1"/>
          </p:cNvCxnSpPr>
          <p:nvPr/>
        </p:nvCxnSpPr>
        <p:spPr>
          <a:xfrm rot="10800000" flipV="1">
            <a:off x="2932387" y="2165472"/>
            <a:ext cx="1229709" cy="640790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3775845" y="4185746"/>
            <a:ext cx="1639612" cy="709449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74" name="Picture 2" descr="G:\Для презентации Точка роста\флаг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06753" y="3206350"/>
            <a:ext cx="1514310" cy="1891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6380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 hangingPunct="1"/>
            <a:r>
              <a:rPr lang="ru-RU" dirty="0" smtClean="0">
                <a:solidFill>
                  <a:schemeClr val="tx1"/>
                </a:solidFill>
              </a:rPr>
              <a:t>Направления работы центров </a:t>
            </a:r>
            <a:r>
              <a:rPr lang="ru-RU" dirty="0" err="1" smtClean="0">
                <a:solidFill>
                  <a:schemeClr val="tx1"/>
                </a:solidFill>
              </a:rPr>
              <a:t>Аскинского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МР </a:t>
            </a:r>
            <a:r>
              <a:rPr lang="ru-RU" dirty="0" err="1" smtClean="0">
                <a:solidFill>
                  <a:schemeClr val="tx1"/>
                </a:solidFill>
              </a:rPr>
              <a:t>Аскинский</a:t>
            </a:r>
            <a:r>
              <a:rPr lang="ru-RU" dirty="0" smtClean="0">
                <a:solidFill>
                  <a:schemeClr val="tx1"/>
                </a:solidFill>
              </a:rPr>
              <a:t> район РБ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2165309"/>
            <a:ext cx="6931497" cy="101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hangingPunct="1">
              <a:buFont typeface="Arial" panose="020B0604020202020204" pitchFamily="34" charset="0"/>
              <a:buChar char="−"/>
            </a:pPr>
            <a:endParaRPr lang="ru-RU" sz="1600" b="0" dirty="0" smtClean="0"/>
          </a:p>
          <a:p>
            <a:pPr hangingPunct="1"/>
            <a:endParaRPr lang="ru-RU" sz="1600" b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7196" y="2620359"/>
            <a:ext cx="3831021" cy="1938990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Общеобразовательная деятельность: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 Технология,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ОБЖ,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Информатика 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3051" y="2672258"/>
            <a:ext cx="2690649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cs typeface="Aharoni" pitchFamily="2" charset="-79"/>
                <a:sym typeface="Calibri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Проектная деятельность 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6916" y="2610507"/>
            <a:ext cx="2727434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Просветительская деятельность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033757" y="1986454"/>
            <a:ext cx="1860327" cy="583323"/>
          </a:xfrm>
          <a:prstGeom prst="straightConnector1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 rot="16200000" flipH="1">
            <a:off x="4692870" y="2340522"/>
            <a:ext cx="551790" cy="7884"/>
          </a:xfrm>
          <a:prstGeom prst="straightConnector1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 стрелкой 21"/>
          <p:cNvCxnSpPr/>
          <p:nvPr/>
        </p:nvCxnSpPr>
        <p:spPr>
          <a:xfrm>
            <a:off x="9410700" y="1905000"/>
            <a:ext cx="1276350" cy="628650"/>
          </a:xfrm>
          <a:prstGeom prst="straightConnector1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98" name="Picture 2" descr="G:\Для презентации Точка роста\ОТКРЫТИЕ 24.09.2019\DSC_01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883" y="3677652"/>
            <a:ext cx="2310065" cy="154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Для презентации Точка роста\ОТКРЫТИЕ 24.09.2019\DSC_00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25187" y="3706728"/>
            <a:ext cx="2383757" cy="158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:\точка роста\IMG-20200218-WA0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0437" y="4286250"/>
            <a:ext cx="1643063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H:\точка роста\IMG-20200216-WA00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8649" y="5250497"/>
            <a:ext cx="2131495" cy="160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:\точка роста\Савелий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01303" y="4805363"/>
            <a:ext cx="1733550" cy="176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G:\Для презентации Точка роста\Точка роста открытие\IMG_01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98591" y="5425968"/>
            <a:ext cx="1897039" cy="126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:\документы нач школа\Шахматы и шашки соревнования\20200114_12465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35208" y="5082998"/>
            <a:ext cx="2061869" cy="154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7048500" y="2648607"/>
            <a:ext cx="2019300" cy="830995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Шахматное образование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cs typeface="Aharoni" pitchFamily="2" charset="-79"/>
              <a:sym typeface="Calibri"/>
            </a:endParaRPr>
          </a:p>
        </p:txBody>
      </p:sp>
      <p:cxnSp>
        <p:nvCxnSpPr>
          <p:cNvPr id="27" name="Прямая со стрелкой 26"/>
          <p:cNvCxnSpPr>
            <a:endCxn id="26" idx="0"/>
          </p:cNvCxnSpPr>
          <p:nvPr/>
        </p:nvCxnSpPr>
        <p:spPr>
          <a:xfrm>
            <a:off x="6858000" y="2057400"/>
            <a:ext cx="1200150" cy="591207"/>
          </a:xfrm>
          <a:prstGeom prst="straightConnector1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1210766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Индикативные показатели результативности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1752600"/>
            <a:ext cx="10504406" cy="445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создана необходимая инфраструктура центра (проведены ремонтные работы,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3515F3"/>
                </a:solidFill>
              </a:rPr>
              <a:t>оформление кабинетов в соответствии с фирменным стилем Центра «Точка роста»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(</a:t>
            </a:r>
            <a:r>
              <a:rPr lang="ru-RU" sz="1800" dirty="0" err="1" smtClean="0">
                <a:solidFill>
                  <a:srgbClr val="3515F3"/>
                </a:solidFill>
              </a:rPr>
              <a:t>брендбука</a:t>
            </a:r>
            <a:r>
              <a:rPr lang="ru-RU" sz="1800" dirty="0" smtClean="0">
                <a:solidFill>
                  <a:srgbClr val="3515F3"/>
                </a:solidFill>
              </a:rPr>
              <a:t>))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 закуплено и установлено оборудование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100 % педагогов Центра Точка роста повысили свой профессиональный уровень на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курсах ПК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педагоги получили  возможность использовать самые новые достижения науки и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техники на уроках  и внеурочной деятельности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проведены мастер классы для педагогов и обучающихся близлежащих школ в рамках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сетевого взаимодействия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организовано взаимодействие с родителями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ребята научились: разрабатывать 3D-модели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                                  моделировать информационные процессы,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                                  создавать программы на языках программирования </a:t>
            </a:r>
            <a:r>
              <a:rPr lang="en-US" sz="1800" dirty="0" smtClean="0">
                <a:solidFill>
                  <a:srgbClr val="3515F3"/>
                </a:solidFill>
              </a:rPr>
              <a:t>Pascal</a:t>
            </a:r>
            <a:r>
              <a:rPr lang="ru-RU" sz="1800" dirty="0" smtClean="0">
                <a:solidFill>
                  <a:srgbClr val="3515F3"/>
                </a:solidFill>
              </a:rPr>
              <a:t>,</a:t>
            </a:r>
            <a:r>
              <a:rPr lang="en-US" sz="1800" dirty="0" smtClean="0">
                <a:solidFill>
                  <a:srgbClr val="3515F3"/>
                </a:solidFill>
              </a:rPr>
              <a:t> </a:t>
            </a:r>
            <a:r>
              <a:rPr lang="en-US" sz="1800" dirty="0" err="1" smtClean="0">
                <a:solidFill>
                  <a:srgbClr val="3515F3"/>
                </a:solidFill>
              </a:rPr>
              <a:t>Kumir</a:t>
            </a:r>
            <a:r>
              <a:rPr lang="ru-RU" sz="1800" dirty="0" smtClean="0">
                <a:solidFill>
                  <a:srgbClr val="3515F3"/>
                </a:solidFill>
              </a:rPr>
              <a:t>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                                  запускать </a:t>
            </a:r>
            <a:r>
              <a:rPr lang="ru-RU" sz="1800" dirty="0" err="1" smtClean="0">
                <a:solidFill>
                  <a:srgbClr val="3515F3"/>
                </a:solidFill>
              </a:rPr>
              <a:t>квадракоптеры</a:t>
            </a:r>
            <a:r>
              <a:rPr lang="ru-RU" sz="1800" dirty="0" smtClean="0">
                <a:solidFill>
                  <a:srgbClr val="3515F3"/>
                </a:solidFill>
              </a:rPr>
              <a:t>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                                  участвовать в </a:t>
            </a:r>
            <a:r>
              <a:rPr lang="ru-RU" sz="1800" dirty="0" err="1" smtClean="0">
                <a:solidFill>
                  <a:srgbClr val="3515F3"/>
                </a:solidFill>
              </a:rPr>
              <a:t>онлайн</a:t>
            </a:r>
            <a:r>
              <a:rPr lang="ru-RU" sz="1800" dirty="0" smtClean="0">
                <a:solidFill>
                  <a:srgbClr val="3515F3"/>
                </a:solidFill>
              </a:rPr>
              <a:t> и </a:t>
            </a:r>
            <a:r>
              <a:rPr lang="ru-RU" sz="1800" dirty="0" err="1" smtClean="0">
                <a:solidFill>
                  <a:srgbClr val="3515F3"/>
                </a:solidFill>
              </a:rPr>
              <a:t>оффлайн</a:t>
            </a:r>
            <a:r>
              <a:rPr lang="ru-RU" sz="1800" dirty="0" smtClean="0">
                <a:solidFill>
                  <a:srgbClr val="3515F3"/>
                </a:solidFill>
              </a:rPr>
              <a:t> шахматных турнирах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                                  оказывать первую помощь пострадавшим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                                  на манекенах отрабатывать практические навыки</a:t>
            </a:r>
          </a:p>
          <a:p>
            <a:pPr hangingPunct="1"/>
            <a:endParaRPr lang="ru-RU" sz="2000" dirty="0" smtClean="0">
              <a:solidFill>
                <a:srgbClr val="3515F3"/>
              </a:solidFill>
            </a:endParaRPr>
          </a:p>
          <a:p>
            <a:pPr hangingPunct="1">
              <a:buFont typeface="Arial" pitchFamily="34" charset="0"/>
              <a:buChar char="•"/>
            </a:pPr>
            <a:endParaRPr lang="ru-RU" sz="1600" dirty="0" smtClean="0">
              <a:solidFill>
                <a:srgbClr val="3515F3"/>
              </a:solidFill>
            </a:endParaRPr>
          </a:p>
          <a:p>
            <a:pPr hangingPunct="1">
              <a:buFont typeface="Arial" pitchFamily="34" charset="0"/>
              <a:buChar char="•"/>
            </a:pPr>
            <a:endParaRPr lang="ru-RU" sz="1600" dirty="0">
              <a:solidFill>
                <a:srgbClr val="3515F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8000" y="29673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30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Слоган (</a:t>
            </a:r>
            <a:r>
              <a:rPr lang="ru-RU" dirty="0" err="1" smtClean="0">
                <a:solidFill>
                  <a:schemeClr val="tx1"/>
                </a:solidFill>
              </a:rPr>
              <a:t>хэштег</a:t>
            </a:r>
            <a:r>
              <a:rPr lang="ru-RU" dirty="0" smtClean="0">
                <a:solidFill>
                  <a:schemeClr val="tx1"/>
                </a:solidFill>
              </a:rPr>
              <a:t>) центров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31403" y="2165309"/>
            <a:ext cx="10504406" cy="24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1600" b="0" dirty="0"/>
              <a:t/>
            </a:r>
            <a:br>
              <a:rPr lang="ru-RU" sz="1600" b="0" dirty="0"/>
            </a:br>
            <a:endParaRPr lang="ru-RU" sz="1600" b="0" dirty="0" smtClean="0"/>
          </a:p>
          <a:p>
            <a:pPr hangingPunct="1"/>
            <a:endParaRPr lang="ru-RU" sz="1600" b="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23950" y="2209800"/>
            <a:ext cx="10172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515F3"/>
                </a:solidFill>
              </a:rPr>
              <a:t>#НацпроектОбразование2019 #</a:t>
            </a:r>
            <a:r>
              <a:rPr lang="ru-RU" sz="2400" b="1" dirty="0" err="1" smtClean="0">
                <a:solidFill>
                  <a:srgbClr val="3515F3"/>
                </a:solidFill>
              </a:rPr>
              <a:t>ТочкаРоста</a:t>
            </a:r>
            <a:r>
              <a:rPr lang="ru-RU" sz="2400" b="1" dirty="0" smtClean="0">
                <a:solidFill>
                  <a:srgbClr val="3515F3"/>
                </a:solidFill>
              </a:rPr>
              <a:t>  #</a:t>
            </a:r>
            <a:r>
              <a:rPr lang="ru-RU" sz="2400" b="1" dirty="0" err="1" smtClean="0">
                <a:solidFill>
                  <a:srgbClr val="3515F3"/>
                </a:solidFill>
              </a:rPr>
              <a:t>Аскинский</a:t>
            </a:r>
            <a:r>
              <a:rPr lang="ru-RU" sz="2400" b="1" dirty="0" smtClean="0">
                <a:solidFill>
                  <a:srgbClr val="3515F3"/>
                </a:solidFill>
              </a:rPr>
              <a:t> район #МБОУ СОШ №1 с.Аскино </a:t>
            </a:r>
            <a:r>
              <a:rPr lang="ru-RU" sz="2400" b="1" smtClean="0">
                <a:solidFill>
                  <a:srgbClr val="3515F3"/>
                </a:solidFill>
              </a:rPr>
              <a:t># </a:t>
            </a:r>
            <a:r>
              <a:rPr lang="ru-RU" sz="2400" b="1" smtClean="0">
                <a:solidFill>
                  <a:srgbClr val="3515F3"/>
                </a:solidFill>
              </a:rPr>
              <a:t>«</a:t>
            </a:r>
            <a:r>
              <a:rPr lang="ru-RU" sz="2400" b="1" dirty="0" smtClean="0">
                <a:solidFill>
                  <a:srgbClr val="3515F3"/>
                </a:solidFill>
              </a:rPr>
              <a:t>Точка роста» - начало успеха # Точка роста - путевка в жизнь # Шаг  в будущее # Прорыв в </a:t>
            </a:r>
            <a:r>
              <a:rPr lang="ru-RU" sz="2400" b="1" dirty="0" err="1" smtClean="0">
                <a:solidFill>
                  <a:srgbClr val="3515F3"/>
                </a:solidFill>
              </a:rPr>
              <a:t>будущее#Профессиональное</a:t>
            </a:r>
            <a:r>
              <a:rPr lang="ru-RU" sz="2400" b="1" dirty="0" smtClean="0">
                <a:solidFill>
                  <a:srgbClr val="3515F3"/>
                </a:solidFill>
              </a:rPr>
              <a:t> </a:t>
            </a:r>
            <a:r>
              <a:rPr lang="ru-RU" sz="2400" b="1" dirty="0" err="1" smtClean="0">
                <a:solidFill>
                  <a:srgbClr val="3515F3"/>
                </a:solidFill>
              </a:rPr>
              <a:t>развитие#</a:t>
            </a:r>
            <a:r>
              <a:rPr lang="ru-RU" sz="2400" b="1" dirty="0" smtClean="0">
                <a:solidFill>
                  <a:srgbClr val="3515F3"/>
                </a:solidFill>
              </a:rPr>
              <a:t> </a:t>
            </a:r>
            <a:r>
              <a:rPr lang="ru-RU" sz="2400" b="1" dirty="0" err="1" smtClean="0">
                <a:solidFill>
                  <a:srgbClr val="3515F3"/>
                </a:solidFill>
              </a:rPr>
              <a:t>Креативное</a:t>
            </a:r>
            <a:r>
              <a:rPr lang="ru-RU" sz="2400" b="1" dirty="0" smtClean="0">
                <a:solidFill>
                  <a:srgbClr val="3515F3"/>
                </a:solidFill>
              </a:rPr>
              <a:t> и творческое </a:t>
            </a:r>
            <a:r>
              <a:rPr lang="ru-RU" sz="2400" b="1" dirty="0" err="1" smtClean="0">
                <a:solidFill>
                  <a:srgbClr val="3515F3"/>
                </a:solidFill>
              </a:rPr>
              <a:t>мышление#</a:t>
            </a:r>
            <a:endParaRPr lang="ru-RU" sz="2400" b="1" dirty="0" smtClean="0">
              <a:solidFill>
                <a:srgbClr val="3515F3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9158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Задачи центра на 2020 год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74253" y="2031959"/>
            <a:ext cx="10504406" cy="24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Организовать сетевое взаимодействие с </a:t>
            </a:r>
            <a:r>
              <a:rPr lang="ru-RU" sz="1800" dirty="0" err="1" smtClean="0">
                <a:solidFill>
                  <a:srgbClr val="3515F3"/>
                </a:solidFill>
              </a:rPr>
              <a:t>Бирским</a:t>
            </a:r>
            <a:r>
              <a:rPr lang="ru-RU" sz="1800" dirty="0" smtClean="0">
                <a:solidFill>
                  <a:srgbClr val="3515F3"/>
                </a:solidFill>
              </a:rPr>
              <a:t> филиалом Башкирского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государственного университета, Центром детского творчества «Мельница» с.Аскино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Объединить педагогическое, родительское и ученическое сообщества в реализацию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задач Центра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Разработать дополнительные образовательные программы на каникулярный период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Провести  образовательные смены во время каникулярного отдыха детей 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Привлечь большее количество обучающихся к проектной деятельности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Увеличить охват детей дополнительным образованием</a:t>
            </a:r>
          </a:p>
          <a:p>
            <a:pPr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3515F3"/>
                </a:solidFill>
              </a:rPr>
              <a:t>Достичь максимальных результатов работы по всем направлениям деятельности </a:t>
            </a:r>
          </a:p>
          <a:p>
            <a:pPr hangingPunct="1"/>
            <a:r>
              <a:rPr lang="ru-RU" sz="1800" dirty="0" smtClean="0">
                <a:solidFill>
                  <a:srgbClr val="3515F3"/>
                </a:solidFill>
              </a:rPr>
              <a:t>    Центра</a:t>
            </a:r>
          </a:p>
          <a:p>
            <a:pPr hangingPunct="1">
              <a:buFont typeface="Wingdings" pitchFamily="2" charset="2"/>
              <a:buChar char="ü"/>
            </a:pPr>
            <a:endParaRPr lang="ru-RU" sz="1600" dirty="0" smtClean="0"/>
          </a:p>
          <a:p>
            <a:pPr hangingPunct="1"/>
            <a:endParaRPr lang="ru-RU" sz="1600" b="0" dirty="0"/>
          </a:p>
          <a:p>
            <a:pPr hangingPunct="1"/>
            <a:r>
              <a:rPr lang="ru-RU" sz="16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21573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286</Words>
  <Application>Microsoft Office PowerPoint</Application>
  <PresentationFormat>Произвольный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ИТОГИ ПЕРВОГО ГОДА РАБОТЫ ЦЕНТРОВ  «ТОЧКА РОСТА»,  СОЗДАННЫХ В МУНИЦИПАЛЬНОМ РАЙОНЕ АСКИНСКИЙ РАЙОН  РЕСПУБЛИКИ БАШКОРТОСТАН</vt:lpstr>
      <vt:lpstr>География проекта МР Аскинский район РБ   </vt:lpstr>
      <vt:lpstr>Инфраструктура центра МБОУ СОШ №1 с.Аскино  </vt:lpstr>
      <vt:lpstr>Инфраструктура центра МБОУ СОШ №1 с.Аскино  </vt:lpstr>
      <vt:lpstr>Организация сетевого взаимодействия   </vt:lpstr>
      <vt:lpstr>Направления работы центров Аскинского района  МР Аскинский район РБ  </vt:lpstr>
      <vt:lpstr>Индикативные показатели результативности</vt:lpstr>
      <vt:lpstr>Слоган (хэштег) центров</vt:lpstr>
      <vt:lpstr>Задачи центра на 2020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MasnST</cp:lastModifiedBy>
  <cp:revision>83</cp:revision>
  <cp:lastPrinted>2019-09-16T17:07:16Z</cp:lastPrinted>
  <dcterms:modified xsi:type="dcterms:W3CDTF">2020-02-21T03:55:30Z</dcterms:modified>
</cp:coreProperties>
</file>